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80810-4D0B-5C9B-6E66-89B796D0C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1D6DE1-72E0-29D6-2D64-3AFDC30A5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9C1D55-5C6C-408B-695B-029B6D3E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9B5FC4-6B34-637B-A051-3F63536F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C4FC43-0C52-B480-AF2C-6675D4A3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48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40924-C676-A39D-476D-82A628D7F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47C1D4A-6125-D50C-7627-79A9C9297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F9850C-73DC-02E6-44C8-32101875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24A372-90A8-3A2E-8D69-4C235098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C82982-CE64-A822-67DB-29E319CC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8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51DBE7-0790-183B-F287-0A5748FB6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728CF2-C8E1-F9B1-BDFE-6AAEACBE4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2CB722-71FD-FCC6-50EB-7A8BDF43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C570F-84A1-B808-9F46-F10106CD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AA57B-1F99-6A83-93B3-897AA338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1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2B3E-38F3-1746-950B-854978A4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7AA29B-D7A5-B89B-4A6F-59184803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223DEB-1CE1-0C30-45AC-F57C6850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AE792D-8285-B9E1-FCCD-0A7B71A5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F587F3-D23B-DDBA-DD04-FCFAA00D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86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A1DF9-90EA-478E-E003-F5DFF2CE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3DA123-4C3A-C699-9C50-ED5662FFC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BABC70-607F-3CC3-A915-039F1773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32046D-9146-0206-5005-43CE1926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4AF17-7990-AFFF-48F1-B4BAC1D2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79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7483D-ED53-0A68-9401-159B0A24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23CBE7-48F2-C5E7-F750-E21F69F13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6DA145-8318-EDD3-53EC-CE234BB39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238792-7482-8440-449D-9C6F2BDD4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DB9559-61F1-50FF-8C5A-B665AD36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C8F681-4A74-F96C-50E6-7BB31744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2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91CCA-1970-E63D-6A65-F77C0C971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607352-72AA-FB46-537F-2F578A519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D47969-F94A-27E3-3D34-BA948C69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AD2D56-AF28-9F45-1D1E-3EA40D483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F291E2-4372-4A09-F271-E7AC13AB3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BA0011-AD71-C02D-6A04-6F32B340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CF504F-511E-718E-F79C-9ADEAA2A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126C3E-7144-677E-5DD9-06BF7BF1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1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64E-8864-3284-59AF-CA3DF9EE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87E39E-72E1-31EF-AA4F-8C3771C74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CDEDE8-EEBE-3838-A9CC-E8DE00B6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22F070-840F-FF71-B758-4ECD1768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83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15FF9E-29F6-31B1-2156-3870B4C0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C7357F-EB77-B251-666B-0D9E2A43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EDF48F-35D9-EB06-3841-2AF4C34B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24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1026D-EEFE-F6C9-3A0F-1E8D8A15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757219-6F76-E3DB-9CF7-DA31F8514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0550A4-711B-1558-1144-476E408F6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9BD8E9-FE86-5959-259D-DE078A9C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BF886C-0597-5EF0-CA12-BDEC63A0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A04742-0C94-4A02-1B90-4DC5B732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1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5F011-F5C4-1BDD-2858-8917B972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5D3E6E-A14B-F9B1-265E-E6540F137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624ADA-53D6-B823-DD9D-45765B5FA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0C2B24-182B-8112-B85B-664CEB01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4524C9-15AD-FDEE-BF33-FAB5896A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BBE0A7-1E81-A36C-1649-E429973D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95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9CFEC5A-3794-D012-BA9C-673F690C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C90980-BFA6-3A2E-0734-718444E8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0B834F-5F46-318A-621E-A660C1C76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7D93BF-DF0A-6DB5-9ABE-E974FF89C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731E05-4C67-0D47-DB55-3010E700B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79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B135C-302C-F0AA-3813-7EFFC687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24" y="877076"/>
            <a:ext cx="9144000" cy="1307939"/>
          </a:xfrm>
        </p:spPr>
        <p:txBody>
          <a:bodyPr>
            <a:normAutofit fontScale="90000"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Spielsystem Herren Winter </a:t>
            </a:r>
            <a:br>
              <a:rPr lang="de-DE" sz="5400" b="1" dirty="0">
                <a:solidFill>
                  <a:schemeClr val="bg1"/>
                </a:solidFill>
              </a:rPr>
            </a:br>
            <a:r>
              <a:rPr lang="de-DE" sz="5400" b="1" dirty="0">
                <a:solidFill>
                  <a:schemeClr val="bg1"/>
                </a:solidFill>
              </a:rPr>
              <a:t>2022 /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D0EF00-A8DE-FE2A-B276-464193326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24" y="2295753"/>
            <a:ext cx="9144000" cy="1655762"/>
          </a:xfrm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Vorstellung Bundesliga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F2C1372-84EA-4D88-54F2-7096A6F5178A}"/>
              </a:ext>
            </a:extLst>
          </p:cNvPr>
          <p:cNvSpPr txBox="1"/>
          <p:nvPr/>
        </p:nvSpPr>
        <p:spPr>
          <a:xfrm>
            <a:off x="8629650" y="5838825"/>
            <a:ext cx="3041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DESV – Region Süd</a:t>
            </a:r>
          </a:p>
          <a:p>
            <a:r>
              <a:rPr lang="de-DE" dirty="0">
                <a:solidFill>
                  <a:schemeClr val="bg1"/>
                </a:solidFill>
              </a:rPr>
              <a:t>Michael Paukert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ED601C1-83DB-F3BF-14D0-CA21215B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5162208"/>
            <a:ext cx="1777390" cy="9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9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Erläuterung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0249945-625F-AE2F-27BB-7E7AFD024D91}"/>
              </a:ext>
            </a:extLst>
          </p:cNvPr>
          <p:cNvSpPr txBox="1"/>
          <p:nvPr/>
        </p:nvSpPr>
        <p:spPr>
          <a:xfrm>
            <a:off x="313189" y="2170054"/>
            <a:ext cx="1097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Gespielt wird in einer Gruppe „Jeder gegen Jeden“ plus 4 Bahnspiele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Am 1. Spieltag werden die Spiele 1-12 ausgeführt</a:t>
            </a:r>
          </a:p>
          <a:p>
            <a:endParaRPr lang="de-DE" b="1" dirty="0"/>
          </a:p>
          <a:p>
            <a:r>
              <a:rPr lang="de-DE" b="1" dirty="0"/>
              <a:t>Am 2. Spieltag werden die Spiele 13-24 ausgeführt</a:t>
            </a:r>
          </a:p>
          <a:p>
            <a:endParaRPr lang="de-DE" b="1" dirty="0"/>
          </a:p>
          <a:p>
            <a:r>
              <a:rPr lang="de-DE" b="1" dirty="0"/>
              <a:t>Am 3. Spieltag werden die Spiele 25-28 plus 4 Bahnspiele ausgeführt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D6060386-D942-01ED-DC0C-DED0E99CF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5759251"/>
            <a:ext cx="1115131" cy="62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1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Bahnspiele 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10165DE-5936-ECE8-0B7B-5B19100A332A}"/>
              </a:ext>
            </a:extLst>
          </p:cNvPr>
          <p:cNvGraphicFramePr>
            <a:graphicFrameLocks noGrp="1"/>
          </p:cNvGraphicFramePr>
          <p:nvPr/>
        </p:nvGraphicFramePr>
        <p:xfrm>
          <a:off x="261645" y="1998840"/>
          <a:ext cx="2854779" cy="447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49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064124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806191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9596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9551187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7B071B08-0C83-2A90-4362-D0CBA9E62DF8}"/>
              </a:ext>
            </a:extLst>
          </p:cNvPr>
          <p:cNvSpPr txBox="1"/>
          <p:nvPr/>
        </p:nvSpPr>
        <p:spPr>
          <a:xfrm>
            <a:off x="3405673" y="1998840"/>
            <a:ext cx="269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ist Sieger der 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14 scheidet aus und belegt Platz 28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9407474-AB3E-7C41-5430-37B8D22F7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24410"/>
              </p:ext>
            </p:extLst>
          </p:nvPr>
        </p:nvGraphicFramePr>
        <p:xfrm>
          <a:off x="6096000" y="1998839"/>
          <a:ext cx="2854779" cy="4174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404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104169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2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806191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9596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90BFDD3B-BDE9-47CA-2F64-1B11DBA32077}"/>
              </a:ext>
            </a:extLst>
          </p:cNvPr>
          <p:cNvSpPr txBox="1"/>
          <p:nvPr/>
        </p:nvSpPr>
        <p:spPr>
          <a:xfrm>
            <a:off x="8950779" y="1998840"/>
            <a:ext cx="269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belegt Platz 2 in der 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13 scheidet aus und belegt Platz 27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pic>
        <p:nvPicPr>
          <p:cNvPr id="4" name="Inhaltsplatzhalter 11">
            <a:extLst>
              <a:ext uri="{FF2B5EF4-FFF2-40B4-BE49-F238E27FC236}">
                <a16:creationId xmlns:a16="http://schemas.microsoft.com/office/drawing/2014/main" id="{C1D35B9D-BB75-AA39-8B7A-55F25D0F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769" y="5886144"/>
            <a:ext cx="1115131" cy="62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2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Bahnspiele 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10165DE-5936-ECE8-0B7B-5B19100A3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24884"/>
              </p:ext>
            </p:extLst>
          </p:nvPr>
        </p:nvGraphicFramePr>
        <p:xfrm>
          <a:off x="261645" y="1998840"/>
          <a:ext cx="2854779" cy="3876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49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064124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806191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7B071B08-0C83-2A90-4362-D0CBA9E62DF8}"/>
              </a:ext>
            </a:extLst>
          </p:cNvPr>
          <p:cNvSpPr txBox="1"/>
          <p:nvPr/>
        </p:nvSpPr>
        <p:spPr>
          <a:xfrm>
            <a:off x="3405673" y="1998840"/>
            <a:ext cx="269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belegt Platz 3 in der 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13 scheidet aus und belegt Platz 26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9407474-AB3E-7C41-5430-37B8D22F7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50381"/>
              </p:ext>
            </p:extLst>
          </p:nvPr>
        </p:nvGraphicFramePr>
        <p:xfrm>
          <a:off x="6096000" y="1998839"/>
          <a:ext cx="2854779" cy="3578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404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104169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4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90BFDD3B-BDE9-47CA-2F64-1B11DBA32077}"/>
              </a:ext>
            </a:extLst>
          </p:cNvPr>
          <p:cNvSpPr txBox="1"/>
          <p:nvPr/>
        </p:nvSpPr>
        <p:spPr>
          <a:xfrm>
            <a:off x="8950779" y="1998840"/>
            <a:ext cx="2690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  <a:p>
            <a:endParaRPr lang="de-DE" sz="1200" dirty="0"/>
          </a:p>
          <a:p>
            <a:r>
              <a:rPr lang="de-DE" sz="1200" dirty="0"/>
              <a:t>Rangfestsetzung Endergebnis auf der nächsten Seite</a:t>
            </a:r>
          </a:p>
        </p:txBody>
      </p:sp>
      <p:pic>
        <p:nvPicPr>
          <p:cNvPr id="15" name="Inhaltsplatzhalter 11">
            <a:extLst>
              <a:ext uri="{FF2B5EF4-FFF2-40B4-BE49-F238E27FC236}">
                <a16:creationId xmlns:a16="http://schemas.microsoft.com/office/drawing/2014/main" id="{4CD19822-FF68-E2D0-8DC6-60DADC0C9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5759251"/>
            <a:ext cx="1115131" cy="62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4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Endergebnis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32FAA9A-32A1-2EB8-20CB-1BDB0B4B6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574449"/>
              </p:ext>
            </p:extLst>
          </p:nvPr>
        </p:nvGraphicFramePr>
        <p:xfrm>
          <a:off x="2985796" y="1830632"/>
          <a:ext cx="2705878" cy="491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812">
                  <a:extLst>
                    <a:ext uri="{9D8B030D-6E8A-4147-A177-3AD203B41FA5}">
                      <a16:colId xmlns:a16="http://schemas.microsoft.com/office/drawing/2014/main" val="2982267291"/>
                    </a:ext>
                  </a:extLst>
                </a:gridCol>
                <a:gridCol w="2287066">
                  <a:extLst>
                    <a:ext uri="{9D8B030D-6E8A-4147-A177-3AD203B41FA5}">
                      <a16:colId xmlns:a16="http://schemas.microsoft.com/office/drawing/2014/main" val="2322553427"/>
                    </a:ext>
                  </a:extLst>
                </a:gridCol>
              </a:tblGrid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1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9166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2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70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3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49571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3524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2776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6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81207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058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9242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9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0343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6544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2000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12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427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85837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74213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4265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2261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830116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676908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557607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3380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930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6868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87526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7501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50821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3 Bahn 12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08028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2 Bahn 13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75864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1 Bahn 14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89076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FC74D4DA-17BB-90A9-D127-67403DF1DA14}"/>
              </a:ext>
            </a:extLst>
          </p:cNvPr>
          <p:cNvSpPr txBox="1"/>
          <p:nvPr/>
        </p:nvSpPr>
        <p:spPr>
          <a:xfrm>
            <a:off x="6693807" y="1845430"/>
            <a:ext cx="2705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Qualifikation zur Deutschen Meisterschaft</a:t>
            </a:r>
          </a:p>
        </p:txBody>
      </p:sp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id="{33A22B7E-A547-B276-C113-680A6F67E99A}"/>
              </a:ext>
            </a:extLst>
          </p:cNvPr>
          <p:cNvSpPr/>
          <p:nvPr/>
        </p:nvSpPr>
        <p:spPr>
          <a:xfrm>
            <a:off x="5691674" y="1912774"/>
            <a:ext cx="981581" cy="5116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4FBDD10-F50C-D694-9B91-7145973377F3}"/>
              </a:ext>
            </a:extLst>
          </p:cNvPr>
          <p:cNvSpPr txBox="1"/>
          <p:nvPr/>
        </p:nvSpPr>
        <p:spPr>
          <a:xfrm>
            <a:off x="6693807" y="6007248"/>
            <a:ext cx="375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 Absteiger in die 2.Bundesliga Süd </a:t>
            </a:r>
          </a:p>
        </p:txBody>
      </p:sp>
      <p:pic>
        <p:nvPicPr>
          <p:cNvPr id="11" name="Inhaltsplatzhalter 11">
            <a:extLst>
              <a:ext uri="{FF2B5EF4-FFF2-40B4-BE49-F238E27FC236}">
                <a16:creationId xmlns:a16="http://schemas.microsoft.com/office/drawing/2014/main" id="{BC7AD817-4964-4CE1-62B8-2AF2F9249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378" y="5878284"/>
            <a:ext cx="1115131" cy="627261"/>
          </a:xfrm>
          <a:prstGeom prst="rect">
            <a:avLst/>
          </a:prstGeom>
        </p:spPr>
      </p:pic>
      <p:sp>
        <p:nvSpPr>
          <p:cNvPr id="3" name="Geschweifte Klammer rechts 2">
            <a:extLst>
              <a:ext uri="{FF2B5EF4-FFF2-40B4-BE49-F238E27FC236}">
                <a16:creationId xmlns:a16="http://schemas.microsoft.com/office/drawing/2014/main" id="{FA77BF99-4793-7F0B-E609-85BC0C071F81}"/>
              </a:ext>
            </a:extLst>
          </p:cNvPr>
          <p:cNvSpPr/>
          <p:nvPr/>
        </p:nvSpPr>
        <p:spPr>
          <a:xfrm>
            <a:off x="5712226" y="5780015"/>
            <a:ext cx="981581" cy="8933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21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B135C-302C-F0AA-3813-7EFFC687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24" y="877076"/>
            <a:ext cx="9144000" cy="1307939"/>
          </a:xfrm>
        </p:spPr>
        <p:txBody>
          <a:bodyPr>
            <a:normAutofit fontScale="90000"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Spielsystem Herren Winter </a:t>
            </a:r>
            <a:br>
              <a:rPr lang="de-DE" sz="5400" b="1" dirty="0">
                <a:solidFill>
                  <a:schemeClr val="bg1"/>
                </a:solidFill>
              </a:rPr>
            </a:br>
            <a:r>
              <a:rPr lang="de-DE" sz="5400" b="1" dirty="0">
                <a:solidFill>
                  <a:schemeClr val="bg1"/>
                </a:solidFill>
              </a:rPr>
              <a:t>2022 /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D0EF00-A8DE-FE2A-B276-464193326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24" y="2295753"/>
            <a:ext cx="9144000" cy="1307939"/>
          </a:xfrm>
        </p:spPr>
        <p:txBody>
          <a:bodyPr>
            <a:normAutofit/>
          </a:bodyPr>
          <a:lstStyle/>
          <a:p>
            <a:r>
              <a:rPr lang="de-DE" sz="4400" b="1" dirty="0">
                <a:solidFill>
                  <a:schemeClr val="bg1"/>
                </a:solidFill>
              </a:rPr>
              <a:t>Vielen Dank für Ihre Aufmerksamkeit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F2C1372-84EA-4D88-54F2-7096A6F5178A}"/>
              </a:ext>
            </a:extLst>
          </p:cNvPr>
          <p:cNvSpPr txBox="1"/>
          <p:nvPr/>
        </p:nvSpPr>
        <p:spPr>
          <a:xfrm>
            <a:off x="8629650" y="5838825"/>
            <a:ext cx="3041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DESV – Region Süd</a:t>
            </a:r>
          </a:p>
          <a:p>
            <a:r>
              <a:rPr lang="de-DE" dirty="0">
                <a:solidFill>
                  <a:schemeClr val="bg1"/>
                </a:solidFill>
              </a:rPr>
              <a:t>Michael Paukert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1EC6772-57BE-C4EF-86EC-91277F9BE670}"/>
              </a:ext>
            </a:extLst>
          </p:cNvPr>
          <p:cNvSpPr txBox="1"/>
          <p:nvPr/>
        </p:nvSpPr>
        <p:spPr>
          <a:xfrm>
            <a:off x="3573624" y="3964149"/>
            <a:ext cx="2102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Mitwirkende:</a:t>
            </a:r>
          </a:p>
          <a:p>
            <a:r>
              <a:rPr lang="de-DE" dirty="0"/>
              <a:t>- Michael Paukert</a:t>
            </a:r>
          </a:p>
        </p:txBody>
      </p:sp>
      <p:pic>
        <p:nvPicPr>
          <p:cNvPr id="7" name="Inhaltsplatzhalter 11">
            <a:extLst>
              <a:ext uri="{FF2B5EF4-FFF2-40B4-BE49-F238E27FC236}">
                <a16:creationId xmlns:a16="http://schemas.microsoft.com/office/drawing/2014/main" id="{A224D4A6-941B-19DE-A6F4-D64E814AE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211564"/>
            <a:ext cx="1995665" cy="112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2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Breitbild</PresentationFormat>
  <Paragraphs>260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Spielsystem Herren Winter  2022 / 2023</vt:lpstr>
      <vt:lpstr>Erläuterung</vt:lpstr>
      <vt:lpstr>Bahnspiele </vt:lpstr>
      <vt:lpstr>Bahnspiele </vt:lpstr>
      <vt:lpstr>Endergebnis </vt:lpstr>
      <vt:lpstr>Spielsystem Herren Winter  2022 /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Spielsystem Herren Winter 2022</dc:title>
  <dc:creator>Michael Paukert</dc:creator>
  <cp:lastModifiedBy>Michael Paukert</cp:lastModifiedBy>
  <cp:revision>4</cp:revision>
  <dcterms:created xsi:type="dcterms:W3CDTF">2022-10-02T10:27:00Z</dcterms:created>
  <dcterms:modified xsi:type="dcterms:W3CDTF">2022-10-03T06:46:21Z</dcterms:modified>
</cp:coreProperties>
</file>